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990011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ŞUBAT AYI  •  YARDIMSEVERLİK • SABIR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🤲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YARDIMSEVERLİK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Elimizi Uzatmak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17 ve 18.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8 – 19 Şubat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"Yardımseverlik, karşılık beklemeden elini uzatmaktır."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İhtiyacı olana elimizden geldiğince yardım ederiz.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bir yardım bile büyük mutluluk verir.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Yardım ederken karşılık beklemeyiz.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Birlikte olmak zorlukları kolaylaştırır.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👟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SABIR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Zorluklar Karşısında Sakin Kalmak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19.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22 – 26 Şubat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"Sabır, başarana kadar durmadan denemektir."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Zorlandığımızda derin nefes alırız.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Hemen pes etmeyiz, tekrar deneriz.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Herkesin öğrenme hızı farklıdır.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Sabırlı olmak bizi güçlü kılar.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Şubat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YARDIMSEVERLİK • SABIR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Şubat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