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1E2761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OCAK AYI  •  ÇALIŞKANLIK • TASARRUF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🐜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ÇALIŞKANLIK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Emek ve Gayretin Değeri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14.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4 – 8 Ocak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"Bugünün emeği, yarının güvencesidir."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Görevlerimizi ertelemeden yaparız.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Düzenli çalışmak başarıyı getirir.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adımlar büyük hedeflere ulaştırır.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Emek vermeden sonuç beklemeyiz.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💧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TASARRUF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Kaynakları Bilinçli Kullanmak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15 ve 16.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11 – 22 Ocak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"Tasarruf, kaynaklarımıza gösterdiğimiz saygıdır."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Suyu ve elektriği gereksiz yere kullanmayız.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Eşyalarımıza özen gösterip uzun ömürlü kullanırız.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Kağıdı israf etmeden kullanırız.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tasarruflar büyük fark yaratır.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Ocak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ÇALIŞKANLIK • TASARRUF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Ocak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