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371600"/>
            <a:ext cx="4572000" cy="4572000"/>
          </a:xfrm>
          <a:prstGeom prst="ellipse">
            <a:avLst/>
          </a:prstGeom>
          <a:solidFill>
            <a:srgbClr val="B85042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371600" y="5029200"/>
            <a:ext cx="3657600" cy="3657600"/>
          </a:xfrm>
          <a:prstGeom prst="ellipse">
            <a:avLst/>
          </a:prstGeom>
          <a:solidFill>
            <a:srgbClr val="F9E795">
              <a:alpha val="15000"/>
            </a:srgbClr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ÇEDES DEĞERLER PANOSU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NİSAN AYI  •  SORUMLULUK • MERHAMET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</a:rPr>
              <a:t>2026 - 2027 Eğitim Öğretim Yılı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6D2E46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🌿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SORUMLULUK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Üzerimize Düşeni Yapmak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24 ve 25.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5 – 16 Nisan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"Küçük bir görev, büyük bir güven demektir."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Üzerimize düşeni zamanında yaparız.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Unuttuğumuzda telafi etmeye çalışırız.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Sorumluluk almak güven kazandırır.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Ortak eşyalara özen göstermek de sorumluluktur.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990011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🐾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MERHAMET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Şefkat ve Yardımseverlik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26 ve 27.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19 – 30 Nisan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"Merhamet, çaresize uzanan şefkatli bir eldir."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Zayıf ve çaresiz olana yardım ederiz.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Hayvanlara da şefkatle davranırız.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Küçük bir iyilik bile büyük fark yaratır.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Merhamet, kalbi büyüten bir değerdir.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Nisan Ayı Değerlerimiz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9E795"/>
                </a:solidFill>
              </a:rPr>
              <a:t>SORUMLULUK • MERHAMET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Nisan Ayı Pano Çalışması</dc:title>
  <dc:subject>PptxGenJS Presentation</dc:subject>
  <dc:creator>ÇEDES</dc:creator>
  <cp:lastModifiedBy>ÇEDES</cp:lastModifiedBy>
  <cp:revision>1</cp:revision>
  <dcterms:created xsi:type="dcterms:W3CDTF">2026-07-02T09:06:59Z</dcterms:created>
  <dcterms:modified xsi:type="dcterms:W3CDTF">2026-07-02T09:06:59Z</dcterms:modified>
</cp:coreProperties>
</file>