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0808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84B59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MAYIS AYI  •  ESTETİK • MÜTEVAZILIK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F96167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🎨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ESTETİK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Güzeli Görmek ve Yaratmak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28 ve 29.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3 – 14 Mayıs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"Güzeli görmek, güzeli yaratmanın ilk adımıdır."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Etrafımızdaki güzellikleri fark etmeye çalışırız.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Küçük bir emekle sıradan eşyalar özel olabilir.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Temiz ve düzenli bir ortam da estetiğin parçasıdır.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Sanat, güzeli ifade etmenin bir yoludur.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F96167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🌾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MÜTEVAZILIK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Övünmeden Paylaşmak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30.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24 – 28 Mayıs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"Başarmak güzeldir, bunu alçakgönüllülükle paylaşmak daha güzeldir."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Başarılarımızı övünmeden paylaşırız.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Başkalarının emeğini de takdir ederiz.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Mütevazılık, kendimizi küçük görmek değil saygılı olmaktır.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Herkesin bir değeri olduğunu unutmayız.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50808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Mayıs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ESTETİK • MÜTEVAZILIK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Mayıs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