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371600"/>
            <a:ext cx="4572000" cy="4572000"/>
          </a:xfrm>
          <a:prstGeom prst="ellipse">
            <a:avLst/>
          </a:prstGeom>
          <a:solidFill>
            <a:srgbClr val="2C5F2D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371600" y="5029200"/>
            <a:ext cx="3657600" cy="365760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ÇEDES DEĞERLER PANOSU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MART AYI  •  SAĞLIKLI YAŞAM • VATANSEVERLİK • DOSTLUK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</a:rPr>
              <a:t>2026 - 2027 Eğitim Öğretim Yılı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6D2E46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🍎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SAĞLIKLI YAŞAM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Beslenme, Hareket ve Uyku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20.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 – 5 Mart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"Sağlıklı yaşam, güçlü ve mutlu olmanın anahtarıdır."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Kahvaltımızı asla atlamayız.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Her gün biraz hareket ederiz.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Yeterince ve düzenli uyuruz.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Suyu unutmadan içeriz.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2C5F2D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🇹🇷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VATANSEVERLİK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Bayrağımız ve Vatanımız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21 ve 22.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15 – 26 Mart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"Vatan sevgisi, ona sahip çıkmakla gösterilir."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Bayrağımıza ve marşımıza saygı gösteririz.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Vatanımızı temiz ve güzel tutmaya özen gösteririz.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Tarihimizi ve değerlerimizi öğrenmeye çalışırız.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Birlik ve beraberliğe önem veririz.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990011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🤝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DOSTLUK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Gerçek Bir Arkadaş Olmak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23.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29 Mart – 2 Nisan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"Dostluk, zor anda yanında olmaktır."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Arkadaşımızın yanında zor günde de oluruz.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Alay etmeyiz, destek oluruz.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Paylaşmak dostluğu güçlendirir.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Gerçek dost, doğruyu da söyleyebilendir.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Mart Ayı Değerlerimiz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9E795"/>
                </a:solidFill>
              </a:rPr>
              <a:t>SAĞLIKLI YAŞAM • VATANSEVERLİK • DOSTLUK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 Ayı Pano Çalışması</dc:title>
  <dc:subject>PptxGenJS Presentation</dc:subject>
  <dc:creator>ÇEDES</dc:creator>
  <cp:lastModifiedBy>ÇEDES</cp:lastModifiedBy>
  <cp:revision>1</cp:revision>
  <dcterms:created xsi:type="dcterms:W3CDTF">2026-07-02T09:06:59Z</dcterms:created>
  <dcterms:modified xsi:type="dcterms:W3CDTF">2026-07-02T09:06:59Z</dcterms:modified>
</cp:coreProperties>
</file>