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4E7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371600"/>
            <a:ext cx="4572000" cy="4572000"/>
          </a:xfrm>
          <a:prstGeom prst="ellipse">
            <a:avLst/>
          </a:prstGeom>
          <a:solidFill>
            <a:srgbClr val="028090">
              <a:alpha val="20000"/>
            </a:srgbClr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371600" y="5029200"/>
            <a:ext cx="3657600" cy="3657600"/>
          </a:xfrm>
          <a:prstGeom prst="ellipse">
            <a:avLst/>
          </a:prstGeom>
          <a:solidFill>
            <a:srgbClr val="F9E795">
              <a:alpha val="15000"/>
            </a:srgbClr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731520" y="219456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ÇEDES DEĞERLER PANOSU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731520" y="320040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KASIM AYI  •  AİLE BÜTÜNLÜĞÜ • SEVGİ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3931920"/>
            <a:ext cx="10698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FFFFFF"/>
                </a:solidFill>
              </a:rPr>
              <a:t>2026 - 2027 Eğitim Öğretim Yılı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6858000"/>
          </a:xfrm>
          <a:prstGeom prst="rect">
            <a:avLst/>
          </a:prstGeom>
          <a:solidFill>
            <a:srgbClr val="84B59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274320" y="457200"/>
            <a:ext cx="32918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00000"/>
                </a:solidFill>
              </a:rPr>
              <a:t>🏡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274320" y="219456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AİLE BÜTÜNLÜĞÜ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274320" y="3017520"/>
            <a:ext cx="3291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FFFFFF"/>
                </a:solidFill>
              </a:rPr>
              <a:t>Ailece Birlik Olmak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4846320"/>
            <a:ext cx="2743200" cy="1280160"/>
          </a:xfrm>
          <a:prstGeom prst="roundRect">
            <a:avLst>
              <a:gd name="adj" fmla="val 7143"/>
            </a:avLst>
          </a:prstGeom>
          <a:solidFill>
            <a:srgbClr val="FFFFFF">
              <a:alpha val="85000"/>
            </a:srgbClr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4846320"/>
            <a:ext cx="2743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6 ve 7. HAFTA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2 – 13 Kasım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206240" y="457200"/>
            <a:ext cx="74980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5080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"Küçük anlar, aileyi birbirine bağlayan en güçlü iplerdir."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206240" y="1828800"/>
            <a:ext cx="7498080" cy="4389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Ailemizle birlikte vakit geçirmeye özen gösteririz.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Birbirimizi dinler, destek oluruz.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Aile içi görevleri paylaşırız.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Sevgi ve saygı aileyi güçlü kılar.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6858000"/>
          </a:xfrm>
          <a:prstGeom prst="rect">
            <a:avLst/>
          </a:prstGeom>
          <a:solidFill>
            <a:srgbClr val="990011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274320" y="457200"/>
            <a:ext cx="32918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00000"/>
                </a:solidFill>
              </a:rPr>
              <a:t>💗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274320" y="219456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SEVGİ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274320" y="3017520"/>
            <a:ext cx="3291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FFFFFF"/>
                </a:solidFill>
              </a:rPr>
              <a:t>Koşulsuz Sevgiyi Anlamak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4846320"/>
            <a:ext cx="2743200" cy="1280160"/>
          </a:xfrm>
          <a:prstGeom prst="roundRect">
            <a:avLst>
              <a:gd name="adj" fmla="val 7143"/>
            </a:avLst>
          </a:prstGeom>
          <a:solidFill>
            <a:srgbClr val="FFFFFF">
              <a:alpha val="85000"/>
            </a:srgbClr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4846320"/>
            <a:ext cx="2743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8. HAFTA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23 – 27 Kasım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206240" y="457200"/>
            <a:ext cx="74980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"Sevgi, koşulsuz ve içtendir."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206240" y="1828800"/>
            <a:ext cx="7498080" cy="4389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Sevgimizi sözle ve davranışla gösteririz.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Sevgi, başarıya değil kalbe bakar.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Aile, arkadaş, doğa... sevgi her yerdedir.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Küçük bir jest bile büyük sevgi taşır.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F4E7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37744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Kasım Ayı Değerlerimiz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731520" y="329184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9E795"/>
                </a:solidFill>
              </a:rPr>
              <a:t>AİLE BÜTÜNLÜĞÜ • SEVGİ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Kasım Ayı Pano Çalışması</dc:title>
  <dc:subject>PptxGenJS Presentation</dc:subject>
  <dc:creator>ÇEDES</dc:creator>
  <cp:lastModifiedBy>ÇEDES</cp:lastModifiedBy>
  <cp:revision>1</cp:revision>
  <dcterms:created xsi:type="dcterms:W3CDTF">2026-07-02T09:06:59Z</dcterms:created>
  <dcterms:modified xsi:type="dcterms:W3CDTF">2026-07-02T09:06:59Z</dcterms:modified>
</cp:coreProperties>
</file>