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F3C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371600"/>
            <a:ext cx="4572000" cy="4572000"/>
          </a:xfrm>
          <a:prstGeom prst="ellipse">
            <a:avLst/>
          </a:prstGeom>
          <a:solidFill>
            <a:srgbClr val="F96167">
              <a:alpha val="20000"/>
            </a:srgbClr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371600" y="5029200"/>
            <a:ext cx="3657600" cy="3657600"/>
          </a:xfrm>
          <a:prstGeom prst="ellipse">
            <a:avLst/>
          </a:prstGeom>
          <a:solidFill>
            <a:srgbClr val="F9E795">
              <a:alpha val="15000"/>
            </a:srgbClr>
          </a:solidFill>
          <a:ln/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731520" y="219456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ÇEDES DEĞERLER PANOSU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731520" y="320040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EKİM AYI  •  SAYGI • TEMİZLİK • MAHREMİYET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3931920"/>
            <a:ext cx="10698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FFFFFF"/>
                </a:solidFill>
              </a:rPr>
              <a:t>2026 - 2027 Eğitim Öğretim Yılı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" cy="6858000"/>
          </a:xfrm>
          <a:prstGeom prst="rect">
            <a:avLst/>
          </a:prstGeom>
          <a:solidFill>
            <a:srgbClr val="F96167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274320" y="457200"/>
            <a:ext cx="32918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00000"/>
                </a:solidFill>
              </a:rPr>
              <a:t>🙏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274320" y="219456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SAYGI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274320" y="3017520"/>
            <a:ext cx="32918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FFFFFF"/>
                </a:solidFill>
              </a:rPr>
              <a:t>Büyüklerimize ve Arkadaşlarımıza Saygı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4846320"/>
            <a:ext cx="2743200" cy="1280160"/>
          </a:xfrm>
          <a:prstGeom prst="roundRect">
            <a:avLst>
              <a:gd name="adj" fmla="val 7143"/>
            </a:avLst>
          </a:prstGeom>
          <a:solidFill>
            <a:srgbClr val="FFFFFF">
              <a:alpha val="85000"/>
            </a:srgbClr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4846320"/>
            <a:ext cx="2743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1. HAFTA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28 Eylül – 2 Ekim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206240" y="457200"/>
            <a:ext cx="74980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"Saygı, küçük bir selamla başlar."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206240" y="1828800"/>
            <a:ext cx="7498080" cy="4389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Büyüklerimize nazik konuşuruz.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Konuşan kişiyi keserek sözünü kesmeyiz.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Sırada beklemek de bir saygı biçimidir.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Herkese değer verdiğimizi davranışlarımızla gösteririz.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" cy="6858000"/>
          </a:xfrm>
          <a:prstGeom prst="rect">
            <a:avLst/>
          </a:prstGeom>
          <a:solidFill>
            <a:srgbClr val="6D2E46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274320" y="457200"/>
            <a:ext cx="32918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00000"/>
                </a:solidFill>
              </a:rPr>
              <a:t>🧼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274320" y="219456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TEMİZLİK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274320" y="3017520"/>
            <a:ext cx="32918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FFFFFF"/>
                </a:solidFill>
              </a:rPr>
              <a:t>Kişisel ve Çevresel Temizlik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4846320"/>
            <a:ext cx="2743200" cy="1280160"/>
          </a:xfrm>
          <a:prstGeom prst="roundRect">
            <a:avLst>
              <a:gd name="adj" fmla="val 7143"/>
            </a:avLst>
          </a:prstGeom>
          <a:solidFill>
            <a:srgbClr val="FFFFFF">
              <a:alpha val="85000"/>
            </a:srgbClr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4846320"/>
            <a:ext cx="2743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2 ve 3. HAFTA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5 – 16 Ekim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206240" y="457200"/>
            <a:ext cx="74980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3645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"Temizlik, kendimize ve çevremize gösterdiğimiz saygıdır."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206240" y="1828800"/>
            <a:ext cx="7498080" cy="4389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Ellerimizi düzenli yıkarız.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Kullandığımız alanı temiz bırakırız.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Çöpümüzü çöp kutusuna atarız.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Temizlik hem sağlık hem saygı demektir.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" cy="6858000"/>
          </a:xfrm>
          <a:prstGeom prst="rect">
            <a:avLst/>
          </a:prstGeom>
          <a:solidFill>
            <a:srgbClr val="84B59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274320" y="457200"/>
            <a:ext cx="32918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00000"/>
                </a:solidFill>
              </a:rPr>
              <a:t>🔒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274320" y="2194560"/>
            <a:ext cx="3291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MAHREMİYET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274320" y="3017520"/>
            <a:ext cx="32918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FFFFFF"/>
                </a:solidFill>
              </a:rPr>
              <a:t>Kendine ve Başkalarına Ait Sınırlar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4846320"/>
            <a:ext cx="2743200" cy="1280160"/>
          </a:xfrm>
          <a:prstGeom prst="roundRect">
            <a:avLst>
              <a:gd name="adj" fmla="val 7143"/>
            </a:avLst>
          </a:prstGeom>
          <a:solidFill>
            <a:srgbClr val="FFFFFF">
              <a:alpha val="85000"/>
            </a:srgbClr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4846320"/>
            <a:ext cx="2743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4 ve 5. HAFTA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B2B2B"/>
                </a:solidFill>
              </a:rPr>
              <a:t>19 – 30 Ekim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206240" y="457200"/>
            <a:ext cx="74980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50808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"Herkesin özel alanına saygı göstermek, mahremiyete değer vermektir."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206240" y="1828800"/>
            <a:ext cx="7498080" cy="4389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Başkasının eşyasını izinsiz kullanmayız.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Kapalı kapıyı çalmadan açmayız.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Vücudumuz bize aittir, sınırlarımızı biliriz.</a:t>
            </a:r>
            <a:endParaRPr lang="en-US" sz="17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B2B2B"/>
                </a:solidFill>
              </a:rPr>
              <a:t>Rahatsız eden bir duruma 'hayır' diyebiliriz.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F3C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37744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Ekim Ayı Değerlerimiz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731520" y="3291840"/>
            <a:ext cx="106984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9E795"/>
                </a:solidFill>
              </a:rPr>
              <a:t>SAYGI • TEMİZLİK • MAHREMİYET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Ekim Ayı Pano Çalışması</dc:title>
  <dc:subject>PptxGenJS Presentation</dc:subject>
  <dc:creator>ÇEDES</dc:creator>
  <cp:lastModifiedBy>ÇEDES</cp:lastModifiedBy>
  <cp:revision>1</cp:revision>
  <dcterms:created xsi:type="dcterms:W3CDTF">2026-07-02T09:06:59Z</dcterms:created>
  <dcterms:modified xsi:type="dcterms:W3CDTF">2026-07-02T09:06:59Z</dcterms:modified>
</cp:coreProperties>
</file>