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12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6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645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371600"/>
            <a:ext cx="4572000" cy="4572000"/>
          </a:xfrm>
          <a:prstGeom prst="ellipse">
            <a:avLst/>
          </a:prstGeom>
          <a:solidFill>
            <a:srgbClr val="6D2E46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371600" y="5029200"/>
            <a:ext cx="3657600" cy="3657600"/>
          </a:xfrm>
          <a:prstGeom prst="ellipse">
            <a:avLst/>
          </a:prstGeom>
          <a:solidFill>
            <a:srgbClr val="F9E795">
              <a:alpha val="15000"/>
            </a:srgbClr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731520" y="219456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ÇEDES DEĞERLER PANOSU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731520" y="32004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ARALIK AYI  •  DUYARLILIK • ADALET • ÖZGÜRLÜK • DÜRÜSTLÜK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</a:rPr>
              <a:t>2026 - 2027 Eğitim Öğretim Yılı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🌍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DUYARLILIK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Çevreye ve İnsanlara Duyarlı Olmak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9.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30 Kasım – 4 Aralık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"Duyarlılık, fark ettiğimizde harekete geçmektir."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Çevremizdeki soruna kayıtsız kalmayız.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Doğaya ve canlılara zarar vermemeye özen gösteririz.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Yardıma ihtiyacı olanı fark ederiz.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Küçük bir adım, büyük bir değişimin başlangıcıdır.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⚖️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ADALET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Herkese Hakkı Kadar Davranmak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10.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7 – 11 Aralık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"Adalet, herkese hakkı olanı vermektir."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Paylaşırken kimseyi kayırmayız.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Kurallar herkes için aynıdır.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Haksızlığa uğrayanın yanında oluruz.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Adalet, güven duygusunu güçlendirir.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🕊️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ÖZGÜRLÜK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Hakların ve Sınırların Dengesi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11.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14 – 18 Aralık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"Özgürlüğüm, başkasının özgürlüğüne saygı ile sınırlıdır."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Herkesin düşüncesini söyleme hakkı vardır.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Özgürlük, kurallarla birlikte anlamlıdır.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Başkalarının hakkına saygı gösteririz.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Seçim yapabilmek büyük bir değerdir.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🤥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DÜRÜSTLÜK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Doğruyu Söylemenin Değeri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12 ve 13.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21 Aralık – 1 Ocak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"Doğruyu söylemek cesaret ister, ama içimizi rahatlatır."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Hata yapmak insanlıktır, önemli olan doğruyu söylemektir.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Yalan, küçük görünse de güveni zedeler.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Dürüst insanlara herkes güvenir.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Söz verdiğimizde tutarız.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645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37744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Aralık Ayı Değerlerimiz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329184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9E795"/>
                </a:solidFill>
              </a:rPr>
              <a:t>DUYARLILIK • ADALET • ÖZGÜRLÜK • DÜRÜSTLÜK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Aralık Ayı Pano Çalışması</dc:title>
  <dc:subject>PptxGenJS Presentation</dc:subject>
  <dc:creator>ÇEDES</dc:creator>
  <cp:lastModifiedBy>ÇEDES</cp:lastModifiedBy>
  <cp:revision>1</cp:revision>
  <dcterms:created xsi:type="dcterms:W3CDTF">2026-07-02T09:06:59Z</dcterms:created>
  <dcterms:modified xsi:type="dcterms:W3CDTF">2026-07-02T09:06:59Z</dcterms:modified>
</cp:coreProperties>
</file>